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80" r:id="rId3"/>
    <p:sldId id="284" r:id="rId4"/>
    <p:sldId id="285" r:id="rId5"/>
    <p:sldId id="263" r:id="rId6"/>
    <p:sldId id="291" r:id="rId7"/>
    <p:sldId id="286" r:id="rId8"/>
    <p:sldId id="293" r:id="rId9"/>
    <p:sldId id="292" r:id="rId10"/>
    <p:sldId id="287" r:id="rId11"/>
    <p:sldId id="295" r:id="rId12"/>
    <p:sldId id="288" r:id="rId13"/>
    <p:sldId id="296" r:id="rId14"/>
    <p:sldId id="294" r:id="rId15"/>
    <p:sldId id="289" r:id="rId16"/>
    <p:sldId id="297" r:id="rId17"/>
    <p:sldId id="299" r:id="rId18"/>
    <p:sldId id="290" r:id="rId19"/>
    <p:sldId id="298" r:id="rId20"/>
    <p:sldId id="300" r:id="rId21"/>
  </p:sldIdLst>
  <p:sldSz cx="18288000" cy="10287000"/>
  <p:notesSz cx="6858000" cy="9144000"/>
  <p:embeddedFontLst>
    <p:embeddedFont>
      <p:font typeface="Pretendard Bold" panose="020B0600000101010101" charset="-127"/>
      <p:bold r:id="rId23"/>
    </p:embeddedFont>
    <p:embeddedFont>
      <p:font typeface="Pretendard ExtraBold" panose="020B0600000101010101" charset="-127"/>
      <p:bold r:id="rId24"/>
    </p:embeddedFont>
    <p:embeddedFont>
      <p:font typeface="Pretendard Medium" panose="020B0600000101010101" charset="-127"/>
      <p:bold r:id="rId25"/>
    </p:embeddedFont>
    <p:embeddedFont>
      <p:font typeface="Pretendard SemiBold" panose="020B0600000101010101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hakra Petch SemiBold" panose="020B0600000101010101" charset="-34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D1B"/>
    <a:srgbClr val="A0694A"/>
    <a:srgbClr val="FFF8F8"/>
    <a:srgbClr val="E6C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9E615-C828-410B-B5B3-2AF7F0665AF6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980C-82E5-40C9-87AF-F600D9C10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4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4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0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5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0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0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3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5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8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3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5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0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6.png"/><Relationship Id="rId26" Type="http://schemas.openxmlformats.org/officeDocument/2006/relationships/image" Target="../media/image50.png"/><Relationship Id="rId3" Type="http://schemas.openxmlformats.org/officeDocument/2006/relationships/image" Target="../media/image2.png"/><Relationship Id="rId21" Type="http://schemas.openxmlformats.org/officeDocument/2006/relationships/image" Target="../media/image4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3.png"/><Relationship Id="rId25" Type="http://schemas.openxmlformats.org/officeDocument/2006/relationships/image" Target="../media/image49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4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9.png"/><Relationship Id="rId19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200" y="9486900"/>
            <a:ext cx="173736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400" y="6299200"/>
            <a:ext cx="9194800" cy="647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79400" y="6413500"/>
            <a:ext cx="457200" cy="444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3131800" y="6489700"/>
            <a:ext cx="152400" cy="279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80165" y="6898999"/>
            <a:ext cx="546100" cy="54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41700" y="4394200"/>
            <a:ext cx="7137400" cy="1638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43400" y="3606800"/>
            <a:ext cx="3035300" cy="558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318000" y="3644900"/>
            <a:ext cx="309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Bold"/>
                <a:ea typeface="Pretendard Bold"/>
              </a:rPr>
              <a:t>화면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Pretendard Bold"/>
              </a:rPr>
              <a:t>구현을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Pretendard Bold"/>
              </a:rPr>
              <a:t>위한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33600" y="4421533"/>
            <a:ext cx="131953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8500" b="0" i="0" u="none" strike="noStrike" spc="200" dirty="0">
                <a:solidFill>
                  <a:srgbClr val="7A2D1B"/>
                </a:solidFill>
                <a:ea typeface="Pretendard Bold"/>
              </a:rPr>
              <a:t>웹페이지</a:t>
            </a:r>
            <a:r>
              <a:rPr lang="en-US" sz="8500" b="0" i="0" u="none" strike="noStrike" spc="200" dirty="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8500" b="0" i="0" u="none" strike="noStrike" spc="200" dirty="0">
                <a:solidFill>
                  <a:srgbClr val="7A2D1B"/>
                </a:solidFill>
                <a:ea typeface="Pretendard Bold"/>
              </a:rPr>
              <a:t>쇼핑몰</a:t>
            </a:r>
            <a:r>
              <a:rPr lang="en-US" sz="8500" b="0" i="0" u="none" strike="noStrike" spc="200" dirty="0">
                <a:solidFill>
                  <a:srgbClr val="444444"/>
                </a:solidFill>
                <a:latin typeface="Pretendard Bold"/>
              </a:rPr>
              <a:t> UI</a:t>
            </a:r>
            <a:r>
              <a:rPr lang="ko-KR" altLang="en-US" sz="8500" b="0" i="0" u="none" strike="noStrike" spc="200" dirty="0">
                <a:solidFill>
                  <a:srgbClr val="444444"/>
                </a:solidFill>
                <a:latin typeface="Pretendard Bold" panose="020B0600000101010101" charset="-127"/>
                <a:ea typeface="Pretendard Bold" panose="020B0600000101010101" charset="-127"/>
              </a:rPr>
              <a:t>구현</a:t>
            </a:r>
            <a:endParaRPr lang="ko-KR" sz="85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838700" y="6426200"/>
            <a:ext cx="5359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팀원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  : 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윤태현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최승호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최지원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sng" strike="noStrike" spc="-100" dirty="0">
                <a:solidFill>
                  <a:srgbClr val="7A2D1B"/>
                </a:solidFill>
                <a:latin typeface="Pretendard ExtraBold"/>
              </a:rPr>
              <a:t>TITLE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30200" y="9601200"/>
            <a:ext cx="278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www.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코리아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IT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아카데미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.com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49000" y="9601200"/>
            <a:ext cx="6654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작성일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2025.07.15     |     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버전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Ver_0.2   |    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기획자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윤태현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D84D5056-5A23-4E31-8285-A3EE301C46B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8" name="TextBox 37">
            <a:extLst>
              <a:ext uri="{FF2B5EF4-FFF2-40B4-BE49-F238E27FC236}">
                <a16:creationId xmlns:a16="http://schemas.microsoft.com/office/drawing/2014/main" id="{1BCDBF9B-94FC-4A05-9E11-1EDD589CEE9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A69CB8AD-8A06-4A7B-9690-AFD8214CDA0A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E21E3BDB-AC31-4327-8D8D-E82FDDC8AAB5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64E2EA8-EF06-42F6-9B82-92FE8A77E80E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9C0FC4A1-CD70-488C-BAFC-B01B73A5D09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12950"/>
            <a:ext cx="2803236" cy="77089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BE6BA3B-909A-4332-BA63-9A999F241BE2}"/>
              </a:ext>
            </a:extLst>
          </p:cNvPr>
          <p:cNvGrpSpPr/>
          <p:nvPr/>
        </p:nvGrpSpPr>
        <p:grpSpPr>
          <a:xfrm rot="16200000">
            <a:off x="10935986" y="540259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3F96E42-D2F8-492E-949A-743A9D05F81D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56189AED-9CAF-47FF-AB1B-62DAF4BCC60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997F2D1-0374-4E41-B697-515C6DBB15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648" y="2012950"/>
            <a:ext cx="3008544" cy="772541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0D3D4A18-A7A1-454A-A799-276745FD4CAB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DEC6C0C-5C19-4D2E-8D9F-524178F76BB2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D109596-ECA2-49F5-9E4A-982F6301EDAD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96BC8F34-5185-4456-922D-1F1306BF843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18BCC47E-6FDE-4927-ACBD-F7D171032346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565CB5B8-7304-4ACE-9B1F-A9E517A3618F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286020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997F2D1-0374-4E41-B697-515C6DBB152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" b="7775"/>
          <a:stretch/>
        </p:blipFill>
        <p:spPr>
          <a:xfrm>
            <a:off x="7049180" y="1775759"/>
            <a:ext cx="3554641" cy="8168341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4" name="TextBox 37">
            <a:extLst>
              <a:ext uri="{FF2B5EF4-FFF2-40B4-BE49-F238E27FC236}">
                <a16:creationId xmlns:a16="http://schemas.microsoft.com/office/drawing/2014/main" id="{D644AE9C-5404-4180-BE99-3C79FA7190A7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EE60B7E8-5929-4D0A-BA34-A76FA1044929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64D65DC7-F384-466F-95E2-A72B7F5AFAF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6D5D986C-D9BF-4596-982D-F21A710D9983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82EAA17E-137E-4D6E-A1A4-F3FF0F4D5717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CE6CCF8-DE50-458B-9CCA-D40C91F3FF28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63325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장바구니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071BA0-2C41-4A4D-A856-486E3EC1E727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E8F505A-F6BC-4A21-B295-882DBC8DD6A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61954C18-88F3-441F-B5C6-18BB57E6CC63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23A763-12CA-443C-A6AD-2B28B75B9B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4" y="3733800"/>
            <a:ext cx="6876136" cy="58293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B44479-FFC6-4A9F-8E3B-A47EF3918B0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28720"/>
            <a:ext cx="6442436" cy="582168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B66F9EDE-E5A5-4CC0-879B-DF7E9B4422EF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96FFAF4D-03AB-468B-98A8-1EC2A232A38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944713B-55BA-4A77-9CDE-B540225FAC6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D30F5B8-463D-4E23-9A0A-337C4758A4B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2F4D7C42-DDD1-4D06-8F0F-2521F5DC3E9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D9168856-0794-4ED6-8A2E-13AF1DA215FE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97508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장바구니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23A763-12CA-443C-A6AD-2B28B75B9B0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 b="28873"/>
          <a:stretch/>
        </p:blipFill>
        <p:spPr>
          <a:xfrm>
            <a:off x="3987805" y="3924300"/>
            <a:ext cx="9626590" cy="48006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37">
            <a:extLst>
              <a:ext uri="{FF2B5EF4-FFF2-40B4-BE49-F238E27FC236}">
                <a16:creationId xmlns:a16="http://schemas.microsoft.com/office/drawing/2014/main" id="{A158DB40-BFDA-4EF5-B195-A97A3F5D6D36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6E7B937-B318-4A85-A8BB-0D02EA81E7A0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7F0A8452-42E3-4357-8C01-B9452787F90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7AD22527-8BC0-4F26-A597-AF8B78418E6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3A74EA9C-32F3-4744-B425-83BB7970705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538A7FEF-4119-42FD-8514-0E35F3981C7C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27732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209673" y="1752600"/>
            <a:ext cx="4735427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flex -&gt; grid (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margin,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푸터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아래 </a:t>
            </a:r>
            <a:r>
              <a:rPr lang="ko-KR" altLang="en-US" sz="19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메뉴바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위치 조절 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en-US" altLang="ko-KR" sz="1900" b="0" dirty="0">
                <a:solidFill>
                  <a:srgbClr val="7A2D1B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</a:rPr>
              <a:t>Copyright</a:t>
            </a:r>
            <a:r>
              <a:rPr lang="en-US" altLang="ko-KR" sz="1900" b="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9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A6E200-D971-413A-B345-FA8C2D78A1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1329"/>
            <a:ext cx="4499131" cy="8071971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F38A384-0C3C-4E00-8E85-D0547F1336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7" y="4064000"/>
            <a:ext cx="6876136" cy="58293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8A60B387-5BC3-4CA3-A37C-06893F4E533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26860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주문하기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BA05626-FC51-4783-966B-97E63706C7C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" y="3698707"/>
            <a:ext cx="6665168" cy="612362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BB9457FF-1FE9-48FA-BEA0-7D908B80B8EC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5C8940B-027A-423A-973B-81E3309DD1C4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C79BA9E5-EC63-42EE-9268-C5857A329BD9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3B52FC-10E7-4CF6-808A-0ACBCA9A75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059" y="3692866"/>
            <a:ext cx="6898341" cy="612946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645FD1AD-7EFC-4863-8AD5-FC3E37AEEB3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62836D6-09BE-4FA2-AF50-4FD5113C748A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445790ED-C78F-4E73-ABBF-8E5E890FB15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5401A6A-2BEA-401A-9AFD-3F8D38FD1C96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9D515ACA-3A00-49CD-8B58-247898ED68B4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E6FFDB4-8D83-4F76-9861-7F7589887552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68642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주문하기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3B52FC-10E7-4CF6-808A-0ACBCA9A75F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8458" r="18592" b="24410"/>
          <a:stretch/>
        </p:blipFill>
        <p:spPr>
          <a:xfrm>
            <a:off x="5416016" y="3570194"/>
            <a:ext cx="6770168" cy="625885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4" name="TextBox 37">
            <a:extLst>
              <a:ext uri="{FF2B5EF4-FFF2-40B4-BE49-F238E27FC236}">
                <a16:creationId xmlns:a16="http://schemas.microsoft.com/office/drawing/2014/main" id="{0FD2C341-2BFF-42DF-A770-73324F54AA1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CD83715-20ED-4F58-87E8-5FC592F7B80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50D9C2EE-D684-4336-8E9D-B57E91127CBF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3E8FD8F-2F12-4D87-B5D9-FB179ABEC342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E91A23B-C5A2-47BB-9BE3-AA68340C2CC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641009A9-7F2C-4267-8F0B-9028135D213F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646231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6934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주문하기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4055991" y="1752600"/>
            <a:ext cx="3889109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flex -&gt; grid (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margin,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17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7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푸터</a:t>
            </a: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아래 </a:t>
            </a:r>
            <a:r>
              <a:rPr lang="ko-KR" altLang="en-US" sz="17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메뉴바</a:t>
            </a: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위치 조절 </a:t>
            </a:r>
            <a:endParaRPr lang="en-US" altLang="ko-KR" sz="17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en-US" altLang="ko-KR" sz="1700" b="0" dirty="0">
                <a:solidFill>
                  <a:srgbClr val="7A2D1B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</a:rPr>
              <a:t>Copyright</a:t>
            </a:r>
            <a:r>
              <a:rPr lang="en-US" altLang="ko-KR" sz="1700" b="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17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7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7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7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endParaRPr lang="en-US" altLang="ko-KR" sz="17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B0BDC56-E4A2-4757-B007-1C5E317D12B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8458" r="18592" b="24410"/>
          <a:stretch/>
        </p:blipFill>
        <p:spPr>
          <a:xfrm>
            <a:off x="307788" y="4061759"/>
            <a:ext cx="6415417" cy="59309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46BE54-A2B1-4B0A-9584-BFA51AEF3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657062"/>
            <a:ext cx="3306808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EABCD4-EFEB-4A8E-B690-F76DC67DB7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99" y="1657062"/>
            <a:ext cx="3509309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5D1D9A2E-A669-4282-A496-2807713DCBCC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4051018A-1C11-4A0C-9DD0-FFCE74C1DC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31B33B7F-3183-4EC3-8154-738826871F1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CB4D5008-9633-42C7-9990-65030AB6AE8A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621CF00-273E-4923-BD95-52BD24B4BFF9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FDDC8015-FCD1-4C9C-A815-D59FAA3FDFA5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57414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고객센터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C9090C2-3F69-4A2C-BABB-73FE6D2A475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19500"/>
            <a:ext cx="5055079" cy="6279356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0A7881CD-AAF9-4EAE-86B5-9A74E9995B39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3B53BCE-B4B3-4DF6-BA4B-CAD5407AF7D4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EFC5C673-3578-41B1-9583-59C77D7F1B1A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0D12096-9C80-4D12-80CB-33F9E2E1A7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604022"/>
            <a:ext cx="6450542" cy="6289278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2FFFD929-3D67-4EC3-BFA8-2F1B1C1CDFE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542C734-9815-4EBE-9A73-78AB094BD689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E47C8058-0D7F-4811-A70A-3EF14DFAF8A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073D1C68-6F2D-43BE-9C56-2847449C413F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D357BC2B-1F21-4070-ABF7-85AFF2A241F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8203F8C5-047F-4D1A-B89A-55E7331C2EAB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9978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4525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고객센터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0D12096-9C80-4D12-80CB-33F9E2E1A74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7916" r="5497" b="21128"/>
          <a:stretch/>
        </p:blipFill>
        <p:spPr>
          <a:xfrm>
            <a:off x="4346575" y="3499201"/>
            <a:ext cx="8305800" cy="64262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0" name="TextBox 37">
            <a:extLst>
              <a:ext uri="{FF2B5EF4-FFF2-40B4-BE49-F238E27FC236}">
                <a16:creationId xmlns:a16="http://schemas.microsoft.com/office/drawing/2014/main" id="{6B04B671-AAC1-4A0A-8439-2BC5C0FFDCBE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E21AEB75-B7E8-4097-9334-8FFB4033CF1F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5EB0D725-99CE-4EB8-BA25-EF5B7A0C136C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98154C05-4D52-4384-BCB2-BC2FB9322049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5086F85-537D-4E3C-B16C-6375086AC6B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A4491ADF-BEEC-4A89-9A00-466105AC79E9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454E2C-646A-4B48-BB79-CB7A3038CA1F}"/>
              </a:ext>
            </a:extLst>
          </p:cNvPr>
          <p:cNvSpPr/>
          <p:nvPr/>
        </p:nvSpPr>
        <p:spPr>
          <a:xfrm>
            <a:off x="-434236" y="5924901"/>
            <a:ext cx="4155582" cy="1385092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나의 쇼핑정보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MY PAGE, 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고객센터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DAYFUL_INFO</a:t>
            </a: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하위 메뉴</a:t>
            </a:r>
            <a:r>
              <a:rPr lang="en-US" altLang="ko-KR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1:1 </a:t>
            </a: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문의내역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endParaRPr lang="en-US" alt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각 페이지로 넘어갑니다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ko-KR" alt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58" name="Picture 53">
            <a:extLst>
              <a:ext uri="{FF2B5EF4-FFF2-40B4-BE49-F238E27FC236}">
                <a16:creationId xmlns:a16="http://schemas.microsoft.com/office/drawing/2014/main" id="{07923A2B-F6BD-4C99-A38C-900CEDF564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03637" y="6560297"/>
            <a:ext cx="520700" cy="889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25D970-B666-4919-AE53-1CF7B376B72B}"/>
              </a:ext>
            </a:extLst>
          </p:cNvPr>
          <p:cNvSpPr/>
          <p:nvPr/>
        </p:nvSpPr>
        <p:spPr>
          <a:xfrm>
            <a:off x="4495800" y="4533900"/>
            <a:ext cx="1143000" cy="102466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B2A7B4-7843-46C3-84FC-788CF4ECF8CB}"/>
              </a:ext>
            </a:extLst>
          </p:cNvPr>
          <p:cNvSpPr/>
          <p:nvPr/>
        </p:nvSpPr>
        <p:spPr>
          <a:xfrm>
            <a:off x="4515096" y="5893151"/>
            <a:ext cx="1142999" cy="78179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5BA582-6B2D-4B1A-BF67-1402E60F22E2}"/>
              </a:ext>
            </a:extLst>
          </p:cNvPr>
          <p:cNvSpPr/>
          <p:nvPr/>
        </p:nvSpPr>
        <p:spPr>
          <a:xfrm>
            <a:off x="4495800" y="7028703"/>
            <a:ext cx="1143000" cy="78179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AEE68F-2993-4CFB-8BE4-82884A4A6765}"/>
              </a:ext>
            </a:extLst>
          </p:cNvPr>
          <p:cNvSpPr/>
          <p:nvPr/>
        </p:nvSpPr>
        <p:spPr>
          <a:xfrm>
            <a:off x="4508500" y="8147050"/>
            <a:ext cx="1143000" cy="78179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58">
            <a:extLst>
              <a:ext uri="{FF2B5EF4-FFF2-40B4-BE49-F238E27FC236}">
                <a16:creationId xmlns:a16="http://schemas.microsoft.com/office/drawing/2014/main" id="{BFDD3011-4EB2-439C-907D-8CC4FE6EC89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46600" y="3854450"/>
            <a:ext cx="533400" cy="254000"/>
          </a:xfrm>
          <a:prstGeom prst="rect">
            <a:avLst/>
          </a:prstGeom>
        </p:spPr>
      </p:pic>
      <p:pic>
        <p:nvPicPr>
          <p:cNvPr id="67" name="Picture 58">
            <a:extLst>
              <a:ext uri="{FF2B5EF4-FFF2-40B4-BE49-F238E27FC236}">
                <a16:creationId xmlns:a16="http://schemas.microsoft.com/office/drawing/2014/main" id="{54BD9919-7494-451E-B757-A9717BD6BE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46600" y="9138397"/>
            <a:ext cx="685800" cy="254000"/>
          </a:xfrm>
          <a:prstGeom prst="rect">
            <a:avLst/>
          </a:prstGeom>
        </p:spPr>
      </p:pic>
      <p:pic>
        <p:nvPicPr>
          <p:cNvPr id="68" name="Picture 58">
            <a:extLst>
              <a:ext uri="{FF2B5EF4-FFF2-40B4-BE49-F238E27FC236}">
                <a16:creationId xmlns:a16="http://schemas.microsoft.com/office/drawing/2014/main" id="{F52161CD-3643-489A-8AC7-5512756EE18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3000" y="9486899"/>
            <a:ext cx="685800" cy="28649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D65AF6-D29C-4B33-A939-F1FAA94FDFE7}"/>
              </a:ext>
            </a:extLst>
          </p:cNvPr>
          <p:cNvSpPr/>
          <p:nvPr/>
        </p:nvSpPr>
        <p:spPr>
          <a:xfrm>
            <a:off x="12861925" y="6517386"/>
            <a:ext cx="4155582" cy="1385092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각 인기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문의내역 리스트를 </a:t>
            </a:r>
            <a:r>
              <a:rPr lang="ko-KR" altLang="en-US" sz="16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endParaRPr lang="en-US" altLang="ko-KR" sz="1600" u="sng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상세 설명 페이지로 이동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1" name="Picture 53">
            <a:extLst>
              <a:ext uri="{FF2B5EF4-FFF2-40B4-BE49-F238E27FC236}">
                <a16:creationId xmlns:a16="http://schemas.microsoft.com/office/drawing/2014/main" id="{1F645A19-3256-49EA-85FF-AF92A846893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2331700" y="7209932"/>
            <a:ext cx="520700" cy="88900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E589DE06-C363-4591-B388-E55C812720BE}"/>
              </a:ext>
            </a:extLst>
          </p:cNvPr>
          <p:cNvSpPr/>
          <p:nvPr/>
        </p:nvSpPr>
        <p:spPr>
          <a:xfrm>
            <a:off x="5788025" y="4992469"/>
            <a:ext cx="6556375" cy="4215031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F7AE32-F524-480A-BB13-8A24AD6C4D11}"/>
              </a:ext>
            </a:extLst>
          </p:cNvPr>
          <p:cNvSpPr/>
          <p:nvPr/>
        </p:nvSpPr>
        <p:spPr>
          <a:xfrm>
            <a:off x="5831114" y="3664152"/>
            <a:ext cx="2184400" cy="654032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599BF26-00AD-4844-95E6-E9BD825A2F31}"/>
              </a:ext>
            </a:extLst>
          </p:cNvPr>
          <p:cNvSpPr/>
          <p:nvPr/>
        </p:nvSpPr>
        <p:spPr>
          <a:xfrm>
            <a:off x="8015514" y="3664152"/>
            <a:ext cx="2184400" cy="654032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542ABDB-2FC5-4B83-A18C-966F0B7A1072}"/>
              </a:ext>
            </a:extLst>
          </p:cNvPr>
          <p:cNvSpPr/>
          <p:nvPr/>
        </p:nvSpPr>
        <p:spPr>
          <a:xfrm>
            <a:off x="10199914" y="3664152"/>
            <a:ext cx="2144486" cy="654032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7ED6379-6470-4CF1-A807-801A084584BD}"/>
              </a:ext>
            </a:extLst>
          </p:cNvPr>
          <p:cNvSpPr/>
          <p:nvPr/>
        </p:nvSpPr>
        <p:spPr>
          <a:xfrm>
            <a:off x="6421684" y="1701800"/>
            <a:ext cx="4155582" cy="11430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등급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쿠폰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리뷰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(-,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숫자포함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  <a:r>
              <a:rPr lang="ko-KR" altLang="en-US" sz="16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endParaRPr lang="en-US" alt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각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페이지로 이동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7" name="Picture 53">
            <a:extLst>
              <a:ext uri="{FF2B5EF4-FFF2-40B4-BE49-F238E27FC236}">
                <a16:creationId xmlns:a16="http://schemas.microsoft.com/office/drawing/2014/main" id="{E9C23566-AE62-42BB-9D8E-BA741462D5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8239125" y="3061051"/>
            <a:ext cx="5207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7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689100" cy="355600"/>
          </a:xfrm>
          <a:prstGeom prst="rect">
            <a:avLst/>
          </a:prstGeom>
        </p:spPr>
      </p:pic>
      <p:pic>
        <p:nvPicPr>
          <p:cNvPr id="55" name="Picture 27">
            <a:extLst>
              <a:ext uri="{FF2B5EF4-FFF2-40B4-BE49-F238E27FC236}">
                <a16:creationId xmlns:a16="http://schemas.microsoft.com/office/drawing/2014/main" id="{A3D2306A-0A28-40C1-8A2E-63781F207D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0" y="2501900"/>
            <a:ext cx="7861300" cy="584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Picture 28">
            <a:extLst>
              <a:ext uri="{FF2B5EF4-FFF2-40B4-BE49-F238E27FC236}">
                <a16:creationId xmlns:a16="http://schemas.microsoft.com/office/drawing/2014/main" id="{72A4AC96-3803-4D50-A135-6DDC70828B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514600"/>
            <a:ext cx="7861300" cy="596900"/>
          </a:xfrm>
          <a:prstGeom prst="rect">
            <a:avLst/>
          </a:prstGeom>
        </p:spPr>
      </p:pic>
      <p:pic>
        <p:nvPicPr>
          <p:cNvPr id="58" name="Picture 30">
            <a:extLst>
              <a:ext uri="{FF2B5EF4-FFF2-40B4-BE49-F238E27FC236}">
                <a16:creationId xmlns:a16="http://schemas.microsoft.com/office/drawing/2014/main" id="{E6611098-17DC-4285-9EAE-A1087B294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11100" y="2654300"/>
            <a:ext cx="330200" cy="330200"/>
          </a:xfrm>
          <a:prstGeom prst="rect">
            <a:avLst/>
          </a:prstGeom>
        </p:spPr>
      </p:pic>
      <p:pic>
        <p:nvPicPr>
          <p:cNvPr id="59" name="Picture 32">
            <a:extLst>
              <a:ext uri="{FF2B5EF4-FFF2-40B4-BE49-F238E27FC236}">
                <a16:creationId xmlns:a16="http://schemas.microsoft.com/office/drawing/2014/main" id="{D67715CD-0201-4AC7-BF1C-B6C9DEA7E6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900000">
            <a:off x="12636500" y="2806700"/>
            <a:ext cx="266700" cy="25400"/>
          </a:xfrm>
          <a:prstGeom prst="rect">
            <a:avLst/>
          </a:prstGeom>
        </p:spPr>
      </p:pic>
      <p:pic>
        <p:nvPicPr>
          <p:cNvPr id="60" name="Picture 33">
            <a:extLst>
              <a:ext uri="{FF2B5EF4-FFF2-40B4-BE49-F238E27FC236}">
                <a16:creationId xmlns:a16="http://schemas.microsoft.com/office/drawing/2014/main" id="{151C64BB-7817-43A4-ABBB-A2084DED56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2636500" y="2806700"/>
            <a:ext cx="266700" cy="25400"/>
          </a:xfrm>
          <a:prstGeom prst="rect">
            <a:avLst/>
          </a:prstGeom>
        </p:spPr>
      </p:pic>
      <p:sp>
        <p:nvSpPr>
          <p:cNvPr id="62" name="TextBox 34">
            <a:extLst>
              <a:ext uri="{FF2B5EF4-FFF2-40B4-BE49-F238E27FC236}">
                <a16:creationId xmlns:a16="http://schemas.microsoft.com/office/drawing/2014/main" id="{378FF2D2-64A6-4633-8DA9-046B3F963A4C}"/>
              </a:ext>
            </a:extLst>
          </p:cNvPr>
          <p:cNvSpPr txBox="1"/>
          <p:nvPr/>
        </p:nvSpPr>
        <p:spPr>
          <a:xfrm>
            <a:off x="6870700" y="2590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‘ LOGO ‘</a:t>
            </a:r>
            <a:endParaRPr lang="en-US" sz="25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63" name="Picture 35">
            <a:extLst>
              <a:ext uri="{FF2B5EF4-FFF2-40B4-BE49-F238E27FC236}">
                <a16:creationId xmlns:a16="http://schemas.microsoft.com/office/drawing/2014/main" id="{4F3F60C6-4062-45DA-8294-AE2993FDD0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3263900"/>
            <a:ext cx="6172200" cy="4318000"/>
          </a:xfrm>
          <a:prstGeom prst="rect">
            <a:avLst/>
          </a:prstGeom>
        </p:spPr>
      </p:pic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828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LOGO</a:t>
            </a: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 dirty="0">
                <a:solidFill>
                  <a:srgbClr val="7A2D1B"/>
                </a:solidFill>
                <a:ea typeface="Pretendard Bold"/>
              </a:rPr>
              <a:t>로고</a:t>
            </a:r>
          </a:p>
        </p:txBody>
      </p:sp>
      <p:sp>
        <p:nvSpPr>
          <p:cNvPr id="67" name="TextBox 34">
            <a:extLst>
              <a:ext uri="{FF2B5EF4-FFF2-40B4-BE49-F238E27FC236}">
                <a16:creationId xmlns:a16="http://schemas.microsoft.com/office/drawing/2014/main" id="{C1C6AE1A-DE58-4485-B53D-C54D6B058A49}"/>
              </a:ext>
            </a:extLst>
          </p:cNvPr>
          <p:cNvSpPr txBox="1"/>
          <p:nvPr/>
        </p:nvSpPr>
        <p:spPr>
          <a:xfrm>
            <a:off x="825500" y="3333749"/>
            <a:ext cx="4622800" cy="5969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문구 </a:t>
            </a:r>
            <a:r>
              <a:rPr lang="en-US" altLang="ko-KR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하루를 가득 채운다</a:t>
            </a:r>
            <a:endParaRPr lang="en-US" sz="25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0" name="TextBox 37">
            <a:extLst>
              <a:ext uri="{FF2B5EF4-FFF2-40B4-BE49-F238E27FC236}">
                <a16:creationId xmlns:a16="http://schemas.microsoft.com/office/drawing/2014/main" id="{9C99FC31-961D-4ECE-9497-0F9EAE604F9B}"/>
              </a:ext>
            </a:extLst>
          </p:cNvPr>
          <p:cNvSpPr txBox="1"/>
          <p:nvPr/>
        </p:nvSpPr>
        <p:spPr>
          <a:xfrm>
            <a:off x="3657600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LOGO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79" name="TextBox 37">
            <a:extLst>
              <a:ext uri="{FF2B5EF4-FFF2-40B4-BE49-F238E27FC236}">
                <a16:creationId xmlns:a16="http://schemas.microsoft.com/office/drawing/2014/main" id="{8A02AAA7-E37C-43CC-96D5-7930809F8422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80" name="TextBox 37">
            <a:extLst>
              <a:ext uri="{FF2B5EF4-FFF2-40B4-BE49-F238E27FC236}">
                <a16:creationId xmlns:a16="http://schemas.microsoft.com/office/drawing/2014/main" id="{4CBB4638-A47B-4D2F-9323-C60344D3985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1" name="TextBox 37">
            <a:extLst>
              <a:ext uri="{FF2B5EF4-FFF2-40B4-BE49-F238E27FC236}">
                <a16:creationId xmlns:a16="http://schemas.microsoft.com/office/drawing/2014/main" id="{4D5CF161-DDAA-4638-B8BA-A3BD4B7AF4E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3DF69566-41C6-4D01-8350-57D25357578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451764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고객센터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▶각 메뉴당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&lt;a&gt; 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사용해서 페이지이동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flex-wrap : wrap 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사용해서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창을 </a:t>
            </a:r>
            <a:r>
              <a:rPr lang="ko-KR" altLang="en-US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줄일시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각 메뉴들 아래줄로 이동하여 간소화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@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media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설정으로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width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가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760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이하가 되면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 .</a:t>
            </a:r>
            <a:r>
              <a:rPr lang="en-US" altLang="ko-KR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conten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의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: none; 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설정으로 간소화 작업</a:t>
            </a: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FBD03B-A243-49F8-A3DA-E718188B2A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479" y="1562100"/>
            <a:ext cx="3915321" cy="856417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729C3DE-99A1-46AC-8160-62A5143D6B5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7916" r="5497" b="21128"/>
          <a:stretch/>
        </p:blipFill>
        <p:spPr>
          <a:xfrm>
            <a:off x="531905" y="4039952"/>
            <a:ext cx="7794159" cy="603034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58FDAD67-9B77-477E-BFD4-6DE334C5A67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55086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2006600" cy="355600"/>
          </a:xfrm>
          <a:prstGeom prst="rect">
            <a:avLst/>
          </a:prstGeom>
        </p:spPr>
      </p:pic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55906"/>
            <a:ext cx="1803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144E8335-4E8F-4970-B89A-E0626A4A8ACB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pic>
        <p:nvPicPr>
          <p:cNvPr id="53" name="Picture 48">
            <a:extLst>
              <a:ext uri="{FF2B5EF4-FFF2-40B4-BE49-F238E27FC236}">
                <a16:creationId xmlns:a16="http://schemas.microsoft.com/office/drawing/2014/main" id="{63F946C0-6689-4A0C-AB51-EBCD62F18A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6500" y="4215674"/>
            <a:ext cx="5981700" cy="1841500"/>
          </a:xfrm>
          <a:prstGeom prst="rect">
            <a:avLst/>
          </a:prstGeom>
        </p:spPr>
      </p:pic>
      <p:pic>
        <p:nvPicPr>
          <p:cNvPr id="68" name="Picture 49">
            <a:extLst>
              <a:ext uri="{FF2B5EF4-FFF2-40B4-BE49-F238E27FC236}">
                <a16:creationId xmlns:a16="http://schemas.microsoft.com/office/drawing/2014/main" id="{2A5E42A8-347A-483B-9D60-4C683F2154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0" y="3631474"/>
            <a:ext cx="5981700" cy="596900"/>
          </a:xfrm>
          <a:prstGeom prst="rect">
            <a:avLst/>
          </a:prstGeom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381D1E1A-FD40-49CA-B0B7-E56362E285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7500" y="3733074"/>
            <a:ext cx="419100" cy="406400"/>
          </a:xfrm>
          <a:prstGeom prst="rect">
            <a:avLst/>
          </a:prstGeom>
        </p:spPr>
      </p:pic>
      <p:pic>
        <p:nvPicPr>
          <p:cNvPr id="70" name="Picture 52">
            <a:extLst>
              <a:ext uri="{FF2B5EF4-FFF2-40B4-BE49-F238E27FC236}">
                <a16:creationId xmlns:a16="http://schemas.microsoft.com/office/drawing/2014/main" id="{5D1D4CB9-B29A-4DF4-813C-A44F818E94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077200" y="3809274"/>
            <a:ext cx="139700" cy="254000"/>
          </a:xfrm>
          <a:prstGeom prst="rect">
            <a:avLst/>
          </a:prstGeom>
        </p:spPr>
      </p:pic>
      <p:sp>
        <p:nvSpPr>
          <p:cNvPr id="71" name="TextBox 53">
            <a:extLst>
              <a:ext uri="{FF2B5EF4-FFF2-40B4-BE49-F238E27FC236}">
                <a16:creationId xmlns:a16="http://schemas.microsoft.com/office/drawing/2014/main" id="{50BFF58D-A205-45DF-BE7A-92D50D76D5F8}"/>
              </a:ext>
            </a:extLst>
          </p:cNvPr>
          <p:cNvSpPr txBox="1"/>
          <p:nvPr/>
        </p:nvSpPr>
        <p:spPr>
          <a:xfrm>
            <a:off x="2832100" y="3745774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윤태현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2" name="TextBox 54">
            <a:extLst>
              <a:ext uri="{FF2B5EF4-FFF2-40B4-BE49-F238E27FC236}">
                <a16:creationId xmlns:a16="http://schemas.microsoft.com/office/drawing/2014/main" id="{D5096C4C-B974-4D88-AE12-9658DA19D9B9}"/>
              </a:ext>
            </a:extLst>
          </p:cNvPr>
          <p:cNvSpPr txBox="1"/>
          <p:nvPr/>
        </p:nvSpPr>
        <p:spPr>
          <a:xfrm>
            <a:off x="2692400" y="4596674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HEADE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R &amp; FOOTER &amp; MAIN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3" name="Picture 48">
            <a:extLst>
              <a:ext uri="{FF2B5EF4-FFF2-40B4-BE49-F238E27FC236}">
                <a16:creationId xmlns:a16="http://schemas.microsoft.com/office/drawing/2014/main" id="{9179733E-77F7-4BD2-A49F-064BFB2845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600" y="4203700"/>
            <a:ext cx="5981700" cy="1841500"/>
          </a:xfrm>
          <a:prstGeom prst="rect">
            <a:avLst/>
          </a:prstGeom>
        </p:spPr>
      </p:pic>
      <p:pic>
        <p:nvPicPr>
          <p:cNvPr id="74" name="Picture 49">
            <a:extLst>
              <a:ext uri="{FF2B5EF4-FFF2-40B4-BE49-F238E27FC236}">
                <a16:creationId xmlns:a16="http://schemas.microsoft.com/office/drawing/2014/main" id="{C32EF856-90B1-42FC-819A-FB5227B637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3600" y="3619500"/>
            <a:ext cx="5981700" cy="596900"/>
          </a:xfrm>
          <a:prstGeom prst="rect">
            <a:avLst/>
          </a:prstGeom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181A9F5F-C0F5-4BC2-B4E6-88E2EECE4F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14600" y="3721100"/>
            <a:ext cx="419100" cy="406400"/>
          </a:xfrm>
          <a:prstGeom prst="rect">
            <a:avLst/>
          </a:prstGeom>
        </p:spPr>
      </p:pic>
      <p:pic>
        <p:nvPicPr>
          <p:cNvPr id="76" name="Picture 52">
            <a:extLst>
              <a:ext uri="{FF2B5EF4-FFF2-40B4-BE49-F238E27FC236}">
                <a16:creationId xmlns:a16="http://schemas.microsoft.com/office/drawing/2014/main" id="{7CFA4238-0F61-4983-A31B-5182420D01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5354300" y="3797300"/>
            <a:ext cx="139700" cy="254000"/>
          </a:xfrm>
          <a:prstGeom prst="rect">
            <a:avLst/>
          </a:prstGeom>
        </p:spPr>
      </p:pic>
      <p:sp>
        <p:nvSpPr>
          <p:cNvPr id="77" name="TextBox 53">
            <a:extLst>
              <a:ext uri="{FF2B5EF4-FFF2-40B4-BE49-F238E27FC236}">
                <a16:creationId xmlns:a16="http://schemas.microsoft.com/office/drawing/2014/main" id="{43A03E64-5E06-4464-AEAB-61FA3FE51288}"/>
              </a:ext>
            </a:extLst>
          </p:cNvPr>
          <p:cNvSpPr txBox="1"/>
          <p:nvPr/>
        </p:nvSpPr>
        <p:spPr>
          <a:xfrm>
            <a:off x="10109200" y="37338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54">
            <a:extLst>
              <a:ext uri="{FF2B5EF4-FFF2-40B4-BE49-F238E27FC236}">
                <a16:creationId xmlns:a16="http://schemas.microsoft.com/office/drawing/2014/main" id="{E00827EB-61E0-4163-AAFD-D9A0D064BB34}"/>
              </a:ext>
            </a:extLst>
          </p:cNvPr>
          <p:cNvSpPr txBox="1"/>
          <p:nvPr/>
        </p:nvSpPr>
        <p:spPr>
          <a:xfrm>
            <a:off x="9969500" y="4584700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9" name="Picture 48">
            <a:extLst>
              <a:ext uri="{FF2B5EF4-FFF2-40B4-BE49-F238E27FC236}">
                <a16:creationId xmlns:a16="http://schemas.microsoft.com/office/drawing/2014/main" id="{0DAD2E6D-5B9F-487B-9EE1-A0AAFA9B28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6500" y="7416074"/>
            <a:ext cx="5981700" cy="1841500"/>
          </a:xfrm>
          <a:prstGeom prst="rect">
            <a:avLst/>
          </a:prstGeom>
        </p:spPr>
      </p:pic>
      <p:pic>
        <p:nvPicPr>
          <p:cNvPr id="80" name="Picture 49">
            <a:extLst>
              <a:ext uri="{FF2B5EF4-FFF2-40B4-BE49-F238E27FC236}">
                <a16:creationId xmlns:a16="http://schemas.microsoft.com/office/drawing/2014/main" id="{C5A9952B-B10E-499C-8F49-427F01029D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0" y="6831874"/>
            <a:ext cx="5981700" cy="596900"/>
          </a:xfrm>
          <a:prstGeom prst="rect">
            <a:avLst/>
          </a:prstGeom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6118787B-1D9E-4869-9944-D579E56077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7500" y="6933474"/>
            <a:ext cx="419100" cy="406400"/>
          </a:xfrm>
          <a:prstGeom prst="rect">
            <a:avLst/>
          </a:prstGeom>
        </p:spPr>
      </p:pic>
      <p:pic>
        <p:nvPicPr>
          <p:cNvPr id="82" name="Picture 52">
            <a:extLst>
              <a:ext uri="{FF2B5EF4-FFF2-40B4-BE49-F238E27FC236}">
                <a16:creationId xmlns:a16="http://schemas.microsoft.com/office/drawing/2014/main" id="{C45F6500-218E-4092-B5B5-C4E14B9F6B3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077200" y="7009674"/>
            <a:ext cx="139700" cy="254000"/>
          </a:xfrm>
          <a:prstGeom prst="rect">
            <a:avLst/>
          </a:prstGeom>
        </p:spPr>
      </p:pic>
      <p:sp>
        <p:nvSpPr>
          <p:cNvPr id="83" name="TextBox 53">
            <a:extLst>
              <a:ext uri="{FF2B5EF4-FFF2-40B4-BE49-F238E27FC236}">
                <a16:creationId xmlns:a16="http://schemas.microsoft.com/office/drawing/2014/main" id="{2D6C7FA6-3B16-4C51-B752-3B24701DE65C}"/>
              </a:ext>
            </a:extLst>
          </p:cNvPr>
          <p:cNvSpPr txBox="1"/>
          <p:nvPr/>
        </p:nvSpPr>
        <p:spPr>
          <a:xfrm>
            <a:off x="2832100" y="6946174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최승호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4" name="TextBox 54">
            <a:extLst>
              <a:ext uri="{FF2B5EF4-FFF2-40B4-BE49-F238E27FC236}">
                <a16:creationId xmlns:a16="http://schemas.microsoft.com/office/drawing/2014/main" id="{C54E47E2-F54D-416B-BBAA-54F0AC1A9172}"/>
              </a:ext>
            </a:extLst>
          </p:cNvPr>
          <p:cNvSpPr txBox="1"/>
          <p:nvPr/>
        </p:nvSpPr>
        <p:spPr>
          <a:xfrm>
            <a:off x="2692400" y="7797074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고객센터 페이지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5" name="Picture 48">
            <a:extLst>
              <a:ext uri="{FF2B5EF4-FFF2-40B4-BE49-F238E27FC236}">
                <a16:creationId xmlns:a16="http://schemas.microsoft.com/office/drawing/2014/main" id="{8A3FEE76-7279-47E7-9490-5C7D3C6015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600" y="7404100"/>
            <a:ext cx="5981700" cy="1841500"/>
          </a:xfrm>
          <a:prstGeom prst="rect">
            <a:avLst/>
          </a:prstGeom>
        </p:spPr>
      </p:pic>
      <p:pic>
        <p:nvPicPr>
          <p:cNvPr id="86" name="Picture 49">
            <a:extLst>
              <a:ext uri="{FF2B5EF4-FFF2-40B4-BE49-F238E27FC236}">
                <a16:creationId xmlns:a16="http://schemas.microsoft.com/office/drawing/2014/main" id="{DFA3BA5F-9873-488C-99C8-0E5B1EF95C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3600" y="6819900"/>
            <a:ext cx="5981700" cy="596900"/>
          </a:xfrm>
          <a:prstGeom prst="rect">
            <a:avLst/>
          </a:prstGeom>
        </p:spPr>
      </p:pic>
      <p:pic>
        <p:nvPicPr>
          <p:cNvPr id="87" name="Picture 51">
            <a:extLst>
              <a:ext uri="{FF2B5EF4-FFF2-40B4-BE49-F238E27FC236}">
                <a16:creationId xmlns:a16="http://schemas.microsoft.com/office/drawing/2014/main" id="{89BBA25E-62C7-49F1-8EAF-6C9C58B7F7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14600" y="6921500"/>
            <a:ext cx="419100" cy="406400"/>
          </a:xfrm>
          <a:prstGeom prst="rect">
            <a:avLst/>
          </a:prstGeom>
        </p:spPr>
      </p:pic>
      <p:pic>
        <p:nvPicPr>
          <p:cNvPr id="88" name="Picture 52">
            <a:extLst>
              <a:ext uri="{FF2B5EF4-FFF2-40B4-BE49-F238E27FC236}">
                <a16:creationId xmlns:a16="http://schemas.microsoft.com/office/drawing/2014/main" id="{E5FFD096-7E61-42C0-8C93-CB18DEAF703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5354300" y="6997700"/>
            <a:ext cx="139700" cy="254000"/>
          </a:xfrm>
          <a:prstGeom prst="rect">
            <a:avLst/>
          </a:prstGeom>
        </p:spPr>
      </p:pic>
      <p:sp>
        <p:nvSpPr>
          <p:cNvPr id="89" name="TextBox 53">
            <a:extLst>
              <a:ext uri="{FF2B5EF4-FFF2-40B4-BE49-F238E27FC236}">
                <a16:creationId xmlns:a16="http://schemas.microsoft.com/office/drawing/2014/main" id="{A00C0404-5CE8-4E1C-9643-3067A4D677CA}"/>
              </a:ext>
            </a:extLst>
          </p:cNvPr>
          <p:cNvSpPr txBox="1"/>
          <p:nvPr/>
        </p:nvSpPr>
        <p:spPr>
          <a:xfrm>
            <a:off x="10109200" y="69342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0" name="TextBox 54">
            <a:extLst>
              <a:ext uri="{FF2B5EF4-FFF2-40B4-BE49-F238E27FC236}">
                <a16:creationId xmlns:a16="http://schemas.microsoft.com/office/drawing/2014/main" id="{FB26A501-2BE2-4200-9E56-BE4BD60483C3}"/>
              </a:ext>
            </a:extLst>
          </p:cNvPr>
          <p:cNvSpPr txBox="1"/>
          <p:nvPr/>
        </p:nvSpPr>
        <p:spPr>
          <a:xfrm>
            <a:off x="9969500" y="7785100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주문하기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1" name="TextBox 37">
            <a:extLst>
              <a:ext uri="{FF2B5EF4-FFF2-40B4-BE49-F238E27FC236}">
                <a16:creationId xmlns:a16="http://schemas.microsoft.com/office/drawing/2014/main" id="{B2548119-7546-499F-BB1A-631C142D02BF}"/>
              </a:ext>
            </a:extLst>
          </p:cNvPr>
          <p:cNvSpPr txBox="1"/>
          <p:nvPr/>
        </p:nvSpPr>
        <p:spPr>
          <a:xfrm>
            <a:off x="861359" y="2508271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000" spc="100" dirty="0">
                <a:solidFill>
                  <a:srgbClr val="7A2D1B"/>
                </a:solidFill>
                <a:ea typeface="Pretendard Bold"/>
              </a:rPr>
              <a:t>컨텐츠</a:t>
            </a: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92" name="TextBox 37">
            <a:extLst>
              <a:ext uri="{FF2B5EF4-FFF2-40B4-BE49-F238E27FC236}">
                <a16:creationId xmlns:a16="http://schemas.microsoft.com/office/drawing/2014/main" id="{4A94C013-F823-40A5-BB1B-0205BA2A5EBC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3" name="TextBox 37">
            <a:extLst>
              <a:ext uri="{FF2B5EF4-FFF2-40B4-BE49-F238E27FC236}">
                <a16:creationId xmlns:a16="http://schemas.microsoft.com/office/drawing/2014/main" id="{6D063B26-5835-407D-BA39-29179E4DA08E}"/>
              </a:ext>
            </a:extLst>
          </p:cNvPr>
          <p:cNvSpPr txBox="1"/>
          <p:nvPr/>
        </p:nvSpPr>
        <p:spPr>
          <a:xfrm>
            <a:off x="5314043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CONTENTS</a:t>
            </a:r>
          </a:p>
        </p:txBody>
      </p:sp>
      <p:sp>
        <p:nvSpPr>
          <p:cNvPr id="94" name="TextBox 37">
            <a:extLst>
              <a:ext uri="{FF2B5EF4-FFF2-40B4-BE49-F238E27FC236}">
                <a16:creationId xmlns:a16="http://schemas.microsoft.com/office/drawing/2014/main" id="{B9F32B3A-365C-45F2-813C-B3843E8CD37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5" name="TextBox 37">
            <a:extLst>
              <a:ext uri="{FF2B5EF4-FFF2-40B4-BE49-F238E27FC236}">
                <a16:creationId xmlns:a16="http://schemas.microsoft.com/office/drawing/2014/main" id="{75F11572-6E01-4BEB-8561-1D8F7338BCF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6" name="TextBox 37">
            <a:extLst>
              <a:ext uri="{FF2B5EF4-FFF2-40B4-BE49-F238E27FC236}">
                <a16:creationId xmlns:a16="http://schemas.microsoft.com/office/drawing/2014/main" id="{DFE2B74F-D9EE-41A6-8F77-CBECD3E0D1EB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15417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4762" y="4298950"/>
            <a:ext cx="14338476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16BAA25-0C8D-42EC-A8E4-FFABFC5E71AE}"/>
              </a:ext>
            </a:extLst>
          </p:cNvPr>
          <p:cNvGrpSpPr/>
          <p:nvPr/>
        </p:nvGrpSpPr>
        <p:grpSpPr>
          <a:xfrm>
            <a:off x="8869680" y="6057900"/>
            <a:ext cx="579120" cy="561308"/>
            <a:chOff x="8797290" y="5220767"/>
            <a:chExt cx="723900" cy="58723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0E8ACE0-8658-4E7B-AD61-D92A9015F42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4FE3AB30-D58D-4EF1-B21B-EC2E558DF0A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1" name="Picture 26">
            <a:extLst>
              <a:ext uri="{FF2B5EF4-FFF2-40B4-BE49-F238E27FC236}">
                <a16:creationId xmlns:a16="http://schemas.microsoft.com/office/drawing/2014/main" id="{95C1D146-D2DC-41CA-8C36-CC7A5F90E2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16919" y="7314533"/>
            <a:ext cx="14353381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121" name="TextBox 37">
            <a:extLst>
              <a:ext uri="{FF2B5EF4-FFF2-40B4-BE49-F238E27FC236}">
                <a16:creationId xmlns:a16="http://schemas.microsoft.com/office/drawing/2014/main" id="{46D405E9-D216-43F1-BC2A-0E6EBD86918F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22" name="TextBox 37">
            <a:extLst>
              <a:ext uri="{FF2B5EF4-FFF2-40B4-BE49-F238E27FC236}">
                <a16:creationId xmlns:a16="http://schemas.microsoft.com/office/drawing/2014/main" id="{BABDEC7B-8E17-48F3-A259-E74D2498F97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123" name="TextBox 37">
            <a:extLst>
              <a:ext uri="{FF2B5EF4-FFF2-40B4-BE49-F238E27FC236}">
                <a16:creationId xmlns:a16="http://schemas.microsoft.com/office/drawing/2014/main" id="{B57D601C-18B2-481B-B103-02E289B47981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124" name="TextBox 37">
            <a:extLst>
              <a:ext uri="{FF2B5EF4-FFF2-40B4-BE49-F238E27FC236}">
                <a16:creationId xmlns:a16="http://schemas.microsoft.com/office/drawing/2014/main" id="{BD4D4DB8-3D57-46B5-9739-985DF5BD6C9E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4BD5529D-8C2B-4B28-8392-887FA5D39D0B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131" name="TextBox 37">
            <a:extLst>
              <a:ext uri="{FF2B5EF4-FFF2-40B4-BE49-F238E27FC236}">
                <a16:creationId xmlns:a16="http://schemas.microsoft.com/office/drawing/2014/main" id="{306618A7-2A02-48A6-931E-F2B5810637EB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9436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26">
            <a:extLst>
              <a:ext uri="{FF2B5EF4-FFF2-40B4-BE49-F238E27FC236}">
                <a16:creationId xmlns:a16="http://schemas.microsoft.com/office/drawing/2014/main" id="{D4FD1633-04FB-42B0-93DF-6A9844784F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5401" y="5161552"/>
            <a:ext cx="14353381" cy="1073150"/>
          </a:xfrm>
          <a:prstGeom prst="rect">
            <a:avLst/>
          </a:prstGeom>
        </p:spPr>
      </p:pic>
      <p:pic>
        <p:nvPicPr>
          <p:cNvPr id="72" name="Picture 38">
            <a:extLst>
              <a:ext uri="{FF2B5EF4-FFF2-40B4-BE49-F238E27FC236}">
                <a16:creationId xmlns:a16="http://schemas.microsoft.com/office/drawing/2014/main" id="{6B4B92E1-1CCE-4D4A-87E6-7A7380FF3B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400" y="5143500"/>
            <a:ext cx="14353381" cy="1091202"/>
          </a:xfrm>
          <a:prstGeom prst="rect">
            <a:avLst/>
          </a:prstGeom>
        </p:spPr>
      </p:pic>
      <p:pic>
        <p:nvPicPr>
          <p:cNvPr id="73" name="Picture 40">
            <a:extLst>
              <a:ext uri="{FF2B5EF4-FFF2-40B4-BE49-F238E27FC236}">
                <a16:creationId xmlns:a16="http://schemas.microsoft.com/office/drawing/2014/main" id="{1E4D1884-A398-4510-B04D-63D5C76CDF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9266" y="6114052"/>
            <a:ext cx="190500" cy="190500"/>
          </a:xfrm>
          <a:prstGeom prst="rect">
            <a:avLst/>
          </a:prstGeom>
        </p:spPr>
      </p:pic>
      <p:pic>
        <p:nvPicPr>
          <p:cNvPr id="74" name="Picture 41">
            <a:extLst>
              <a:ext uri="{FF2B5EF4-FFF2-40B4-BE49-F238E27FC236}">
                <a16:creationId xmlns:a16="http://schemas.microsoft.com/office/drawing/2014/main" id="{D81B0345-52DB-40EE-813B-D097C0D23A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2577" y="6114052"/>
            <a:ext cx="190500" cy="190500"/>
          </a:xfrm>
          <a:prstGeom prst="rect">
            <a:avLst/>
          </a:prstGeom>
        </p:spPr>
      </p:pic>
      <p:pic>
        <p:nvPicPr>
          <p:cNvPr id="75" name="Picture 43">
            <a:extLst>
              <a:ext uri="{FF2B5EF4-FFF2-40B4-BE49-F238E27FC236}">
                <a16:creationId xmlns:a16="http://schemas.microsoft.com/office/drawing/2014/main" id="{34021B57-BA5D-4856-A14A-5C0A80B09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088" y="5060315"/>
            <a:ext cx="190500" cy="190500"/>
          </a:xfrm>
          <a:prstGeom prst="rect">
            <a:avLst/>
          </a:prstGeom>
        </p:spPr>
      </p:pic>
      <p:pic>
        <p:nvPicPr>
          <p:cNvPr id="76" name="Picture 44">
            <a:extLst>
              <a:ext uri="{FF2B5EF4-FFF2-40B4-BE49-F238E27FC236}">
                <a16:creationId xmlns:a16="http://schemas.microsoft.com/office/drawing/2014/main" id="{6C95C336-9E88-41E4-BD73-F500495046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2577" y="5047252"/>
            <a:ext cx="190500" cy="190500"/>
          </a:xfrm>
          <a:prstGeom prst="rect">
            <a:avLst/>
          </a:prstGeom>
        </p:spPr>
      </p:pic>
      <p:pic>
        <p:nvPicPr>
          <p:cNvPr id="77" name="Picture 45">
            <a:extLst>
              <a:ext uri="{FF2B5EF4-FFF2-40B4-BE49-F238E27FC236}">
                <a16:creationId xmlns:a16="http://schemas.microsoft.com/office/drawing/2014/main" id="{06F1834A-3F1F-45BE-9E48-DB6A20B0A8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0528" y="4906826"/>
            <a:ext cx="1231900" cy="279400"/>
          </a:xfrm>
          <a:prstGeom prst="rect">
            <a:avLst/>
          </a:prstGeom>
        </p:spPr>
      </p:pic>
      <p:sp>
        <p:nvSpPr>
          <p:cNvPr id="78" name="TextBox 46">
            <a:extLst>
              <a:ext uri="{FF2B5EF4-FFF2-40B4-BE49-F238E27FC236}">
                <a16:creationId xmlns:a16="http://schemas.microsoft.com/office/drawing/2014/main" id="{E5B1E50E-EF5B-46D8-A456-C22C0ADA1AB3}"/>
              </a:ext>
            </a:extLst>
          </p:cNvPr>
          <p:cNvSpPr txBox="1"/>
          <p:nvPr/>
        </p:nvSpPr>
        <p:spPr>
          <a:xfrm>
            <a:off x="1681028" y="4894126"/>
            <a:ext cx="889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200">
                <a:solidFill>
                  <a:srgbClr val="FFFFFF"/>
                </a:solidFill>
                <a:latin typeface="Chakra Petch SemiBold"/>
              </a:rPr>
              <a:t>Header</a:t>
            </a:r>
          </a:p>
        </p:txBody>
      </p:sp>
      <p:pic>
        <p:nvPicPr>
          <p:cNvPr id="80" name="Picture 53">
            <a:extLst>
              <a:ext uri="{FF2B5EF4-FFF2-40B4-BE49-F238E27FC236}">
                <a16:creationId xmlns:a16="http://schemas.microsoft.com/office/drawing/2014/main" id="{266C144F-E030-451A-866B-609C80BF75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225880" y="4944926"/>
            <a:ext cx="520700" cy="8890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670BAE-E008-40BB-88C7-4ABEFA0B4FEA}"/>
              </a:ext>
            </a:extLst>
          </p:cNvPr>
          <p:cNvSpPr/>
          <p:nvPr/>
        </p:nvSpPr>
        <p:spPr>
          <a:xfrm>
            <a:off x="7648030" y="4219121"/>
            <a:ext cx="1689100" cy="43193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55">
            <a:extLst>
              <a:ext uri="{FF2B5EF4-FFF2-40B4-BE49-F238E27FC236}">
                <a16:creationId xmlns:a16="http://schemas.microsoft.com/office/drawing/2014/main" id="{F73540AE-4FAF-4E84-8085-6868096C9ACB}"/>
              </a:ext>
            </a:extLst>
          </p:cNvPr>
          <p:cNvSpPr txBox="1"/>
          <p:nvPr/>
        </p:nvSpPr>
        <p:spPr>
          <a:xfrm>
            <a:off x="7692480" y="4264296"/>
            <a:ext cx="1600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500" b="0" i="0" u="none" strike="noStrike" dirty="0" err="1">
                <a:solidFill>
                  <a:srgbClr val="7A2D1B"/>
                </a:solidFill>
                <a:ea typeface="Pretendard Bold"/>
              </a:rPr>
              <a:t>메인페이지로</a:t>
            </a:r>
            <a:r>
              <a:rPr lang="ko-KR" altLang="en-US" sz="1500" b="0" i="0" u="none" strike="noStrike" dirty="0">
                <a:solidFill>
                  <a:srgbClr val="7A2D1B"/>
                </a:solidFill>
                <a:ea typeface="Pretendard Bold"/>
              </a:rPr>
              <a:t> 이동</a:t>
            </a:r>
            <a:endParaRPr lang="ko-KR" sz="1500" b="0" i="0" u="none" strike="noStrike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EF3407-AE5E-4133-8C96-48B9076F5E0A}"/>
              </a:ext>
            </a:extLst>
          </p:cNvPr>
          <p:cNvSpPr/>
          <p:nvPr/>
        </p:nvSpPr>
        <p:spPr>
          <a:xfrm>
            <a:off x="8022680" y="5249726"/>
            <a:ext cx="914400" cy="484913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56D115-AC55-4749-8E93-CFEF6BABF468}"/>
              </a:ext>
            </a:extLst>
          </p:cNvPr>
          <p:cNvSpPr/>
          <p:nvPr/>
        </p:nvSpPr>
        <p:spPr>
          <a:xfrm>
            <a:off x="12587060" y="5211627"/>
            <a:ext cx="2659380" cy="2159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7288FC-5C8E-4B26-9A2E-EF8FA1D4A58C}"/>
              </a:ext>
            </a:extLst>
          </p:cNvPr>
          <p:cNvSpPr/>
          <p:nvPr/>
        </p:nvSpPr>
        <p:spPr>
          <a:xfrm>
            <a:off x="13681198" y="5503003"/>
            <a:ext cx="1219167" cy="25472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0C27CD7-C675-4E4C-AEFC-E25ED6DE2756}"/>
              </a:ext>
            </a:extLst>
          </p:cNvPr>
          <p:cNvSpPr/>
          <p:nvPr/>
        </p:nvSpPr>
        <p:spPr>
          <a:xfrm>
            <a:off x="14948023" y="5503003"/>
            <a:ext cx="222217" cy="25472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EBA8099-FE00-4719-9097-C5316B4538EF}"/>
              </a:ext>
            </a:extLst>
          </p:cNvPr>
          <p:cNvSpPr/>
          <p:nvPr/>
        </p:nvSpPr>
        <p:spPr>
          <a:xfrm>
            <a:off x="4197440" y="5902190"/>
            <a:ext cx="8229600" cy="25454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1" name="Picture 53">
            <a:extLst>
              <a:ext uri="{FF2B5EF4-FFF2-40B4-BE49-F238E27FC236}">
                <a16:creationId xmlns:a16="http://schemas.microsoft.com/office/drawing/2014/main" id="{39C00877-7F6A-48AF-BADE-3F94E20099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13656400" y="4921071"/>
            <a:ext cx="520700" cy="88900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E925B6-37DD-4AB4-BE32-C3D67061BCC3}"/>
              </a:ext>
            </a:extLst>
          </p:cNvPr>
          <p:cNvSpPr/>
          <p:nvPr/>
        </p:nvSpPr>
        <p:spPr>
          <a:xfrm>
            <a:off x="11068502" y="3895227"/>
            <a:ext cx="4406538" cy="792072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3" name="TextBox 55">
            <a:extLst>
              <a:ext uri="{FF2B5EF4-FFF2-40B4-BE49-F238E27FC236}">
                <a16:creationId xmlns:a16="http://schemas.microsoft.com/office/drawing/2014/main" id="{C34C69B4-7C16-4E58-8A03-9D6DD1521CEF}"/>
              </a:ext>
            </a:extLst>
          </p:cNvPr>
          <p:cNvSpPr txBox="1"/>
          <p:nvPr/>
        </p:nvSpPr>
        <p:spPr>
          <a:xfrm>
            <a:off x="10894761" y="3921764"/>
            <a:ext cx="4754020" cy="675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주문내역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마이페이지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2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로그인시</a:t>
            </a:r>
            <a:r>
              <a:rPr lang="ko-KR" altLang="en-US" sz="12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LOGIN -&gt; LOGOUT </a:t>
            </a:r>
            <a:r>
              <a:rPr lang="ko-KR" altLang="en-US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JOIN(</a:t>
            </a:r>
            <a:r>
              <a:rPr lang="ko-KR" altLang="en-US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2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94" name="Picture 53">
            <a:extLst>
              <a:ext uri="{FF2B5EF4-FFF2-40B4-BE49-F238E27FC236}">
                <a16:creationId xmlns:a16="http://schemas.microsoft.com/office/drawing/2014/main" id="{341536CE-8CFF-44F7-8762-B4DB3CC451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88197" y="5600201"/>
            <a:ext cx="520700" cy="88900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0A21FD14-273A-48C5-A78B-92BDD96E0B4E}"/>
              </a:ext>
            </a:extLst>
          </p:cNvPr>
          <p:cNvSpPr/>
          <p:nvPr/>
        </p:nvSpPr>
        <p:spPr>
          <a:xfrm>
            <a:off x="15756254" y="5387112"/>
            <a:ext cx="1242786" cy="51507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7" name="TextBox 55">
            <a:extLst>
              <a:ext uri="{FF2B5EF4-FFF2-40B4-BE49-F238E27FC236}">
                <a16:creationId xmlns:a16="http://schemas.microsoft.com/office/drawing/2014/main" id="{ACD68BB9-9E18-4FB3-8D9B-116BE4FE26BC}"/>
              </a:ext>
            </a:extLst>
          </p:cNvPr>
          <p:cNvSpPr txBox="1"/>
          <p:nvPr/>
        </p:nvSpPr>
        <p:spPr>
          <a:xfrm>
            <a:off x="15826529" y="5374436"/>
            <a:ext cx="1119171" cy="527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관심목록</a:t>
            </a:r>
            <a:r>
              <a:rPr lang="en-US" altLang="ko-KR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상품 개수 표시</a:t>
            </a: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9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98" name="Picture 53">
            <a:extLst>
              <a:ext uri="{FF2B5EF4-FFF2-40B4-BE49-F238E27FC236}">
                <a16:creationId xmlns:a16="http://schemas.microsoft.com/office/drawing/2014/main" id="{32915657-0CD0-4F96-A715-2123B52CAA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3928830" y="6087928"/>
            <a:ext cx="723901" cy="88900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C17AFE24-E77C-4D71-B646-C8D81685EF2A}"/>
              </a:ext>
            </a:extLst>
          </p:cNvPr>
          <p:cNvSpPr/>
          <p:nvPr/>
        </p:nvSpPr>
        <p:spPr>
          <a:xfrm>
            <a:off x="13668374" y="6555878"/>
            <a:ext cx="1242786" cy="54042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0" name="TextBox 55">
            <a:extLst>
              <a:ext uri="{FF2B5EF4-FFF2-40B4-BE49-F238E27FC236}">
                <a16:creationId xmlns:a16="http://schemas.microsoft.com/office/drawing/2014/main" id="{0D454FE1-D088-4FD8-B373-178E02F968C4}"/>
              </a:ext>
            </a:extLst>
          </p:cNvPr>
          <p:cNvSpPr txBox="1"/>
          <p:nvPr/>
        </p:nvSpPr>
        <p:spPr>
          <a:xfrm>
            <a:off x="13738649" y="6555877"/>
            <a:ext cx="1119171" cy="527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검색창</a:t>
            </a:r>
            <a:endParaRPr lang="en-US" altLang="ko-KR" sz="11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검색 가능</a:t>
            </a: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9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5" name="Picture 53">
            <a:extLst>
              <a:ext uri="{FF2B5EF4-FFF2-40B4-BE49-F238E27FC236}">
                <a16:creationId xmlns:a16="http://schemas.microsoft.com/office/drawing/2014/main" id="{43C4CD89-860C-4D31-9708-C49AFD2FAD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168111" y="6400349"/>
            <a:ext cx="556259" cy="88900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97503F5-7693-4CF4-A583-3248AB079986}"/>
              </a:ext>
            </a:extLst>
          </p:cNvPr>
          <p:cNvSpPr/>
          <p:nvPr/>
        </p:nvSpPr>
        <p:spPr>
          <a:xfrm>
            <a:off x="4741489" y="6811966"/>
            <a:ext cx="7407476" cy="814384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7" name="TextBox 55">
            <a:extLst>
              <a:ext uri="{FF2B5EF4-FFF2-40B4-BE49-F238E27FC236}">
                <a16:creationId xmlns:a16="http://schemas.microsoft.com/office/drawing/2014/main" id="{E5DBF615-0AE0-44DB-8DCF-544226500DEC}"/>
              </a:ext>
            </a:extLst>
          </p:cNvPr>
          <p:cNvSpPr txBox="1"/>
          <p:nvPr/>
        </p:nvSpPr>
        <p:spPr>
          <a:xfrm>
            <a:off x="4937550" y="6799126"/>
            <a:ext cx="7032290" cy="8051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신규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10%/BEST50/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이벤트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세일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(50%)/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여자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남자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악세서리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커뮤니티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주요 메인 버튼 </a:t>
            </a:r>
            <a:r>
              <a:rPr lang="ko-KR" altLang="en-US" sz="14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r>
              <a:rPr lang="ko-KR" altLang="en-US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각 페이지로 넘어갑니다</a:t>
            </a:r>
            <a:r>
              <a:rPr lang="en-US" altLang="ko-KR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ko-KR" sz="14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1" name="TextBox 42">
            <a:extLst>
              <a:ext uri="{FF2B5EF4-FFF2-40B4-BE49-F238E27FC236}">
                <a16:creationId xmlns:a16="http://schemas.microsoft.com/office/drawing/2014/main" id="{2827A9AE-A3FB-4E24-A4E7-F4DA849891AA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sp>
        <p:nvSpPr>
          <p:cNvPr id="112" name="TextBox 37">
            <a:extLst>
              <a:ext uri="{FF2B5EF4-FFF2-40B4-BE49-F238E27FC236}">
                <a16:creationId xmlns:a16="http://schemas.microsoft.com/office/drawing/2014/main" id="{31EDE279-34C6-4EE1-8EFE-FC7DC81B218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13" name="TextBox 37">
            <a:extLst>
              <a:ext uri="{FF2B5EF4-FFF2-40B4-BE49-F238E27FC236}">
                <a16:creationId xmlns:a16="http://schemas.microsoft.com/office/drawing/2014/main" id="{C36A127E-C972-4295-8E5D-15B8ABB34EB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114" name="TextBox 37">
            <a:extLst>
              <a:ext uri="{FF2B5EF4-FFF2-40B4-BE49-F238E27FC236}">
                <a16:creationId xmlns:a16="http://schemas.microsoft.com/office/drawing/2014/main" id="{4AA758A9-CB9B-44BC-97EF-FA0796B09B2D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115" name="TextBox 37">
            <a:extLst>
              <a:ext uri="{FF2B5EF4-FFF2-40B4-BE49-F238E27FC236}">
                <a16:creationId xmlns:a16="http://schemas.microsoft.com/office/drawing/2014/main" id="{8A5701AD-209B-416F-85AE-8CE60B97AE9E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16" name="TextBox 37">
            <a:extLst>
              <a:ext uri="{FF2B5EF4-FFF2-40B4-BE49-F238E27FC236}">
                <a16:creationId xmlns:a16="http://schemas.microsoft.com/office/drawing/2014/main" id="{61953BB4-4C4A-4104-AAC9-8740445C48D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117" name="TextBox 37">
            <a:extLst>
              <a:ext uri="{FF2B5EF4-FFF2-40B4-BE49-F238E27FC236}">
                <a16:creationId xmlns:a16="http://schemas.microsoft.com/office/drawing/2014/main" id="{AAA57513-1245-4F2E-B1A4-78248A99C534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436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885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B3B5660-3BF6-4833-B3E7-66233C477A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4" y="5779159"/>
            <a:ext cx="6601112" cy="4203615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6" name="Picture 26">
            <a:extLst>
              <a:ext uri="{FF2B5EF4-FFF2-40B4-BE49-F238E27FC236}">
                <a16:creationId xmlns:a16="http://schemas.microsoft.com/office/drawing/2014/main" id="{9AC13F32-F876-4BFD-9A63-692924F3B1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00972" y="3771900"/>
            <a:ext cx="14353381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8877662" y="5962649"/>
            <a:ext cx="8711838" cy="2914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로고 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재배치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TOP MENU, </a:t>
            </a:r>
            <a:r>
              <a:rPr lang="ko-KR" altLang="en-US" sz="2500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버튼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왼쪽 배치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메인 메뉴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: flex -&gt; grid (1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열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3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정렬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-  border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추가</a:t>
            </a:r>
            <a:endParaRPr lang="en-US" altLang="ko-KR" sz="25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메인 메뉴 글자 크기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(15px -&gt; 12px)</a:t>
            </a:r>
            <a:endParaRPr lang="ko-KR" sz="25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3730CECA-76C9-474C-8FAD-BF0DC0B36A99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id="{1238A59D-051A-4C17-AE5D-39C8C36322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62" name="TextBox 37">
            <a:extLst>
              <a:ext uri="{FF2B5EF4-FFF2-40B4-BE49-F238E27FC236}">
                <a16:creationId xmlns:a16="http://schemas.microsoft.com/office/drawing/2014/main" id="{551772AB-16ED-49E1-82AB-A4A413E42D45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F964D70A-2539-4801-9FD0-7012D052C932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7322018D-66B4-4471-8E8E-E2490C8A2293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F69D01F8-0584-43D6-A4A9-C40786B3096D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67" name="TextBox 37">
            <a:extLst>
              <a:ext uri="{FF2B5EF4-FFF2-40B4-BE49-F238E27FC236}">
                <a16:creationId xmlns:a16="http://schemas.microsoft.com/office/drawing/2014/main" id="{0CEA0AED-4961-4F52-A6C9-94B1A6444151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5642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 err="1">
                <a:solidFill>
                  <a:srgbClr val="7A2D1B"/>
                </a:solidFill>
                <a:latin typeface="Pretendard Bold"/>
                <a:ea typeface="Pretendard Bold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(Footer)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16BAA25-0C8D-42EC-A8E4-FFABFC5E71AE}"/>
              </a:ext>
            </a:extLst>
          </p:cNvPr>
          <p:cNvGrpSpPr/>
          <p:nvPr/>
        </p:nvGrpSpPr>
        <p:grpSpPr>
          <a:xfrm>
            <a:off x="8869680" y="6334792"/>
            <a:ext cx="579120" cy="561308"/>
            <a:chOff x="8797290" y="5220767"/>
            <a:chExt cx="723900" cy="58723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0E8ACE0-8658-4E7B-AD61-D92A9015F42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4FE3AB30-D58D-4EF1-B21B-EC2E558DF0A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DE01F93-32D1-4E7C-880E-C4CFB59C22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734991"/>
            <a:ext cx="11658600" cy="22467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4EFDAC7-C885-4335-A7EB-5FDB951AB7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83" y="7249192"/>
            <a:ext cx="11632903" cy="22594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37">
            <a:extLst>
              <a:ext uri="{FF2B5EF4-FFF2-40B4-BE49-F238E27FC236}">
                <a16:creationId xmlns:a16="http://schemas.microsoft.com/office/drawing/2014/main" id="{A4DFF37F-417F-4C94-928B-BA931380E9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08256B1-521D-47E4-B74B-DB2751B29E0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4CEECD7C-7975-4CDE-9B55-3330D94D1421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9B0C543-09F8-4255-BA43-2DF6907B69F1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C2FC8BEC-01BA-4D77-8225-5600F679017D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928AB07E-E54E-4EED-8E9D-CB2A0CEC4610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755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46300" y="5321300"/>
            <a:ext cx="11518900" cy="222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6300" y="5308600"/>
            <a:ext cx="11518900" cy="222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76300" y="7442200"/>
            <a:ext cx="190500" cy="19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7400" y="7416800"/>
            <a:ext cx="190500" cy="19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63600" y="5219700"/>
            <a:ext cx="190500" cy="19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7400" y="5219700"/>
            <a:ext cx="190500" cy="190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100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(Footer)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8300" y="6096000"/>
            <a:ext cx="2374900" cy="5969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03200" y="6324600"/>
            <a:ext cx="1041400" cy="88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20800" y="6121400"/>
            <a:ext cx="2501900" cy="4953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4173200" y="6197600"/>
            <a:ext cx="220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서비스가입사실확인</a:t>
            </a: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28300" y="5778500"/>
            <a:ext cx="800100" cy="254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5400000">
            <a:off x="10541000" y="5359400"/>
            <a:ext cx="762000" cy="889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15600" y="4445000"/>
            <a:ext cx="825500" cy="4953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98800" y="7289800"/>
            <a:ext cx="1943100" cy="2286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10579100" y="45339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SNS</a:t>
            </a:r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3937000" y="7632700"/>
            <a:ext cx="279400" cy="889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57500" y="7899400"/>
            <a:ext cx="2438400" cy="4953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3086100" y="7988300"/>
            <a:ext cx="2006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기타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&amp;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센터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메뉴바</a:t>
            </a:r>
          </a:p>
        </p:txBody>
      </p:sp>
      <p:sp>
        <p:nvSpPr>
          <p:cNvPr id="70" name="TextBox 37">
            <a:extLst>
              <a:ext uri="{FF2B5EF4-FFF2-40B4-BE49-F238E27FC236}">
                <a16:creationId xmlns:a16="http://schemas.microsoft.com/office/drawing/2014/main" id="{ACF6EDA1-065B-435A-BAC9-748A83D09151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71" name="TextBox 37">
            <a:extLst>
              <a:ext uri="{FF2B5EF4-FFF2-40B4-BE49-F238E27FC236}">
                <a16:creationId xmlns:a16="http://schemas.microsoft.com/office/drawing/2014/main" id="{F7736F15-C023-427C-9B2D-C58108D1BAD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72" name="TextBox 37">
            <a:extLst>
              <a:ext uri="{FF2B5EF4-FFF2-40B4-BE49-F238E27FC236}">
                <a16:creationId xmlns:a16="http://schemas.microsoft.com/office/drawing/2014/main" id="{9A606264-1541-4D33-8041-A6A09A89AEC2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73" name="TextBox 37">
            <a:extLst>
              <a:ext uri="{FF2B5EF4-FFF2-40B4-BE49-F238E27FC236}">
                <a16:creationId xmlns:a16="http://schemas.microsoft.com/office/drawing/2014/main" id="{93E7CDE1-A3F7-46A0-87A6-BCE440295683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74" name="TextBox 37">
            <a:extLst>
              <a:ext uri="{FF2B5EF4-FFF2-40B4-BE49-F238E27FC236}">
                <a16:creationId xmlns:a16="http://schemas.microsoft.com/office/drawing/2014/main" id="{DD2C3B44-4B60-4296-86A3-2B48EBCEAF0E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75" name="TextBox 37">
            <a:extLst>
              <a:ext uri="{FF2B5EF4-FFF2-40B4-BE49-F238E27FC236}">
                <a16:creationId xmlns:a16="http://schemas.microsoft.com/office/drawing/2014/main" id="{F7BBDDE4-F9C0-4AAD-B81D-0520F52853B9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4147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54520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885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 err="1">
                <a:solidFill>
                  <a:srgbClr val="7A2D1B"/>
                </a:solidFill>
                <a:latin typeface="Pretendard Bold"/>
                <a:ea typeface="Pretendard Bold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(Footer)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5532366" y="6531526"/>
            <a:ext cx="8711838" cy="2914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flex -&gt; grid 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), margin,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25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25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푸터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아래 </a:t>
            </a:r>
            <a:r>
              <a:rPr lang="ko-KR" altLang="en-US" sz="25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메뉴바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위치 조절 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en-US" altLang="ko-KR" sz="2800" b="0" dirty="0">
                <a:solidFill>
                  <a:srgbClr val="7A2D1B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</a:rPr>
              <a:t>Copyright</a:t>
            </a:r>
            <a:r>
              <a:rPr lang="en-US" altLang="ko-KR" sz="2500" b="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en-US" altLang="ko-KR" sz="28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98C14EE-5E96-40B6-A7CE-EB39D6FC20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10" y="3798491"/>
            <a:ext cx="11632903" cy="22594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0948A3-6A95-4143-A0EE-2779436C34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6" y="5012088"/>
            <a:ext cx="3934374" cy="490606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09EF617B-B274-463D-B64C-307A13625A61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C0A5A4F5-891A-436D-966E-9EB63CB8801F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874EA925-B685-4545-8383-9AF0E42CF18F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3EDC363-7CAA-4881-87AE-23F13D146751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F22F0C1F-BA91-466A-B753-2D44A20AA2BA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3A44DA69-BE3B-4695-888B-A335779315A8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8276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708</Words>
  <Application>Microsoft Office PowerPoint</Application>
  <PresentationFormat>사용자 지정</PresentationFormat>
  <Paragraphs>270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Pretendard SemiBold</vt:lpstr>
      <vt:lpstr>맑은 고딕</vt:lpstr>
      <vt:lpstr>Arial</vt:lpstr>
      <vt:lpstr>Pretendard ExtraBold</vt:lpstr>
      <vt:lpstr>Pretendard Bold</vt:lpstr>
      <vt:lpstr>Pretendard Medium</vt:lpstr>
      <vt:lpstr>Calibri</vt:lpstr>
      <vt:lpstr>Chakra Petch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27</cp:revision>
  <dcterms:created xsi:type="dcterms:W3CDTF">2006-08-16T00:00:00Z</dcterms:created>
  <dcterms:modified xsi:type="dcterms:W3CDTF">2025-07-24T01:05:50Z</dcterms:modified>
</cp:coreProperties>
</file>